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9B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3" d="100"/>
          <a:sy n="73" d="100"/>
        </p:scale>
        <p:origin x="72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3B706F7C-0A9E-45F7-BE24-CAC0E52B583F}" type="datetimeFigureOut">
              <a:rPr lang="zh-HK" altLang="en-US" smtClean="0"/>
              <a:t>25/2/2020</a:t>
            </a:fld>
            <a:endParaRPr lang="zh-HK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6819AE9-165D-4B93-BD01-047AA51EBD3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9760236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06F7C-0A9E-45F7-BE24-CAC0E52B583F}" type="datetimeFigureOut">
              <a:rPr lang="zh-HK" altLang="en-US" smtClean="0"/>
              <a:t>25/2/2020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9AE9-165D-4B93-BD01-047AA51EBD3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19049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06F7C-0A9E-45F7-BE24-CAC0E52B583F}" type="datetimeFigureOut">
              <a:rPr lang="zh-HK" altLang="en-US" smtClean="0"/>
              <a:t>25/2/2020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9AE9-165D-4B93-BD01-047AA51EBD3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35841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06F7C-0A9E-45F7-BE24-CAC0E52B583F}" type="datetimeFigureOut">
              <a:rPr lang="zh-HK" altLang="en-US" smtClean="0"/>
              <a:t>25/2/2020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9AE9-165D-4B93-BD01-047AA51EBD3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10669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B706F7C-0A9E-45F7-BE24-CAC0E52B583F}" type="datetimeFigureOut">
              <a:rPr lang="zh-HK" altLang="en-US" smtClean="0"/>
              <a:t>25/2/2020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E6819AE9-165D-4B93-BD01-047AA51EBD3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805875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06F7C-0A9E-45F7-BE24-CAC0E52B583F}" type="datetimeFigureOut">
              <a:rPr lang="zh-HK" altLang="en-US" smtClean="0"/>
              <a:t>25/2/2020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9AE9-165D-4B93-BD01-047AA51EBD3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74675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06F7C-0A9E-45F7-BE24-CAC0E52B583F}" type="datetimeFigureOut">
              <a:rPr lang="zh-HK" altLang="en-US" smtClean="0"/>
              <a:t>25/2/2020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9AE9-165D-4B93-BD01-047AA51EBD3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66387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06F7C-0A9E-45F7-BE24-CAC0E52B583F}" type="datetimeFigureOut">
              <a:rPr lang="zh-HK" altLang="en-US" smtClean="0"/>
              <a:t>25/2/2020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9AE9-165D-4B93-BD01-047AA51EBD3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59196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06F7C-0A9E-45F7-BE24-CAC0E52B583F}" type="datetimeFigureOut">
              <a:rPr lang="zh-HK" altLang="en-US" smtClean="0"/>
              <a:t>25/2/2020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9AE9-165D-4B93-BD01-047AA51EBD3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55570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06F7C-0A9E-45F7-BE24-CAC0E52B583F}" type="datetimeFigureOut">
              <a:rPr lang="zh-HK" altLang="en-US" smtClean="0"/>
              <a:t>25/2/2020</a:t>
            </a:fld>
            <a:endParaRPr lang="zh-HK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zh-HK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6819AE9-165D-4B93-BD01-047AA51EBD38}" type="slidenum">
              <a:rPr lang="zh-HK" altLang="en-US" smtClean="0"/>
              <a:t>‹#›</a:t>
            </a:fld>
            <a:endParaRPr lang="zh-HK" altLang="en-US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50812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3B706F7C-0A9E-45F7-BE24-CAC0E52B583F}" type="datetimeFigureOut">
              <a:rPr lang="zh-HK" altLang="en-US" smtClean="0"/>
              <a:t>25/2/2020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6819AE9-165D-4B93-BD01-047AA51EBD38}" type="slidenum">
              <a:rPr lang="zh-HK" altLang="en-US" smtClean="0"/>
              <a:t>‹#›</a:t>
            </a:fld>
            <a:endParaRPr lang="zh-HK" altLang="en-US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78254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B706F7C-0A9E-45F7-BE24-CAC0E52B583F}" type="datetimeFigureOut">
              <a:rPr lang="zh-HK" altLang="en-US" smtClean="0"/>
              <a:t>25/2/2020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6819AE9-165D-4B93-BD01-047AA51EBD3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00843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b="1" dirty="0" err="1" smtClean="0"/>
              <a:t>Smartie</a:t>
            </a:r>
            <a:r>
              <a:rPr lang="en-US" altLang="zh-HK" b="1" dirty="0" smtClean="0"/>
              <a:t> Watch 2.0</a:t>
            </a:r>
            <a:br>
              <a:rPr lang="en-US" altLang="zh-HK" b="1" dirty="0" smtClean="0"/>
            </a:br>
            <a:r>
              <a:rPr lang="en-US" altLang="zh-HK" b="1" dirty="0" smtClean="0"/>
              <a:t>launch event</a:t>
            </a:r>
            <a:endParaRPr lang="zh-HK" altLang="en-US" b="1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46225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title"/>
          </p:nvPr>
        </p:nvSpPr>
        <p:spPr>
          <a:xfrm>
            <a:off x="1053278" y="14806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en-US" altLang="zh-HK" sz="4800" b="1" dirty="0" smtClean="0"/>
              <a:t>Design</a:t>
            </a:r>
            <a:endParaRPr lang="zh-HK" altLang="en-US" sz="4800" b="1" dirty="0"/>
          </a:p>
        </p:txBody>
      </p:sp>
      <p:grpSp>
        <p:nvGrpSpPr>
          <p:cNvPr id="18" name="群組 17"/>
          <p:cNvGrpSpPr/>
          <p:nvPr/>
        </p:nvGrpSpPr>
        <p:grpSpPr>
          <a:xfrm>
            <a:off x="4914167" y="4798029"/>
            <a:ext cx="3719257" cy="524094"/>
            <a:chOff x="5606013" y="5385798"/>
            <a:chExt cx="3673337" cy="432115"/>
          </a:xfrm>
        </p:grpSpPr>
        <p:sp>
          <p:nvSpPr>
            <p:cNvPr id="12" name="流程圖: 接點 11"/>
            <p:cNvSpPr/>
            <p:nvPr/>
          </p:nvSpPr>
          <p:spPr>
            <a:xfrm>
              <a:off x="5606013" y="5385798"/>
              <a:ext cx="497332" cy="429657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流程圖: 接點 12"/>
            <p:cNvSpPr/>
            <p:nvPr/>
          </p:nvSpPr>
          <p:spPr>
            <a:xfrm>
              <a:off x="6243155" y="5385798"/>
              <a:ext cx="497332" cy="429657"/>
            </a:xfrm>
            <a:prstGeom prst="flowChartConnector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FFC000"/>
                </a:solidFill>
              </a:endParaRPr>
            </a:p>
          </p:txBody>
        </p:sp>
        <p:sp>
          <p:nvSpPr>
            <p:cNvPr id="14" name="流程圖: 接點 13"/>
            <p:cNvSpPr/>
            <p:nvPr/>
          </p:nvSpPr>
          <p:spPr>
            <a:xfrm>
              <a:off x="6851968" y="5388256"/>
              <a:ext cx="497332" cy="429657"/>
            </a:xfrm>
            <a:prstGeom prst="flowChartConnector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流程圖: 接點 14"/>
            <p:cNvSpPr/>
            <p:nvPr/>
          </p:nvSpPr>
          <p:spPr>
            <a:xfrm>
              <a:off x="7489110" y="5388256"/>
              <a:ext cx="497332" cy="429657"/>
            </a:xfrm>
            <a:prstGeom prst="flowChartConnector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流程圖: 接點 15"/>
            <p:cNvSpPr/>
            <p:nvPr/>
          </p:nvSpPr>
          <p:spPr>
            <a:xfrm>
              <a:off x="8144876" y="5387027"/>
              <a:ext cx="497332" cy="429657"/>
            </a:xfrm>
            <a:prstGeom prst="flowChartConnector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流程圖: 接點 16"/>
            <p:cNvSpPr/>
            <p:nvPr/>
          </p:nvSpPr>
          <p:spPr>
            <a:xfrm>
              <a:off x="8782018" y="5387027"/>
              <a:ext cx="497332" cy="429657"/>
            </a:xfrm>
            <a:prstGeom prst="flowChartConnector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字方塊 6"/>
          <p:cNvSpPr txBox="1"/>
          <p:nvPr/>
        </p:nvSpPr>
        <p:spPr>
          <a:xfrm>
            <a:off x="4419593" y="2087957"/>
            <a:ext cx="74015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HK" sz="2800" dirty="0" smtClean="0"/>
              <a:t>LED display screen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HK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Titanium</a:t>
            </a:r>
            <a:r>
              <a:rPr lang="en-US" altLang="zh-HK" sz="2800" dirty="0" smtClean="0"/>
              <a:t> casing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HK" sz="2800" dirty="0" smtClean="0"/>
              <a:t>Light weight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HK" sz="2800" dirty="0" smtClean="0"/>
              <a:t>Polyester fabric wristband in </a:t>
            </a:r>
            <a:r>
              <a:rPr lang="en-US" altLang="zh-TW" sz="2800" dirty="0" smtClean="0"/>
              <a:t>6</a:t>
            </a:r>
            <a:r>
              <a:rPr lang="en-US" altLang="zh-HK" sz="2800" dirty="0" smtClean="0"/>
              <a:t> </a:t>
            </a:r>
            <a:r>
              <a:rPr lang="en-US" altLang="zh-HK" sz="2800" dirty="0" err="1" smtClean="0">
                <a:solidFill>
                  <a:srgbClr val="FF0000"/>
                </a:solidFill>
              </a:rPr>
              <a:t>c</a:t>
            </a:r>
            <a:r>
              <a:rPr lang="en-US" altLang="zh-HK" sz="2800" dirty="0" err="1" smtClean="0">
                <a:solidFill>
                  <a:srgbClr val="FFC000"/>
                </a:solidFill>
              </a:rPr>
              <a:t>o</a:t>
            </a:r>
            <a:r>
              <a:rPr lang="en-US" altLang="zh-HK" sz="2800" dirty="0" err="1" smtClean="0">
                <a:solidFill>
                  <a:srgbClr val="FFFF00"/>
                </a:solidFill>
              </a:rPr>
              <a:t>l</a:t>
            </a:r>
            <a:r>
              <a:rPr lang="en-US" altLang="zh-HK" sz="2800" dirty="0" err="1" smtClean="0">
                <a:solidFill>
                  <a:srgbClr val="00B050"/>
                </a:solidFill>
              </a:rPr>
              <a:t>o</a:t>
            </a:r>
            <a:r>
              <a:rPr lang="en-US" altLang="zh-HK" sz="2800" dirty="0" err="1" smtClean="0">
                <a:solidFill>
                  <a:srgbClr val="0070C0"/>
                </a:solidFill>
              </a:rPr>
              <a:t>u</a:t>
            </a:r>
            <a:r>
              <a:rPr lang="en-US" altLang="zh-HK" sz="2800" dirty="0" err="1" smtClean="0">
                <a:solidFill>
                  <a:srgbClr val="7030A0"/>
                </a:solidFill>
              </a:rPr>
              <a:t>r</a:t>
            </a:r>
            <a:r>
              <a:rPr lang="en-US" altLang="zh-HK" sz="2800" dirty="0" err="1" smtClean="0"/>
              <a:t>s</a:t>
            </a:r>
            <a:endParaRPr lang="en-US" altLang="zh-HK" sz="2800" dirty="0" smtClean="0"/>
          </a:p>
        </p:txBody>
      </p:sp>
      <p:grpSp>
        <p:nvGrpSpPr>
          <p:cNvPr id="21" name="群組 20"/>
          <p:cNvGrpSpPr/>
          <p:nvPr/>
        </p:nvGrpSpPr>
        <p:grpSpPr>
          <a:xfrm>
            <a:off x="1191128" y="1657604"/>
            <a:ext cx="2804585" cy="4770304"/>
            <a:chOff x="1191128" y="1657604"/>
            <a:chExt cx="2804585" cy="4770304"/>
          </a:xfrm>
        </p:grpSpPr>
        <p:grpSp>
          <p:nvGrpSpPr>
            <p:cNvPr id="6" name="群組 5"/>
            <p:cNvGrpSpPr/>
            <p:nvPr/>
          </p:nvGrpSpPr>
          <p:grpSpPr>
            <a:xfrm>
              <a:off x="1191128" y="1657604"/>
              <a:ext cx="2804585" cy="4770304"/>
              <a:chOff x="3609475" y="1104151"/>
              <a:chExt cx="2804585" cy="4770304"/>
            </a:xfrm>
          </p:grpSpPr>
          <p:sp>
            <p:nvSpPr>
              <p:cNvPr id="2" name="圓柱 1"/>
              <p:cNvSpPr/>
              <p:nvPr/>
            </p:nvSpPr>
            <p:spPr>
              <a:xfrm rot="5400000">
                <a:off x="2772630" y="2618970"/>
                <a:ext cx="4770304" cy="1740665"/>
              </a:xfrm>
              <a:prstGeom prst="can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bliqueTopRigh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" name="圓角矩形 3"/>
              <p:cNvSpPr/>
              <p:nvPr/>
            </p:nvSpPr>
            <p:spPr>
              <a:xfrm>
                <a:off x="5962587" y="3164449"/>
                <a:ext cx="451473" cy="324853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" name="橢圓 2"/>
              <p:cNvSpPr/>
              <p:nvPr/>
            </p:nvSpPr>
            <p:spPr>
              <a:xfrm>
                <a:off x="3609475" y="2027610"/>
                <a:ext cx="2675937" cy="259853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" name="文字方塊 4"/>
              <p:cNvSpPr txBox="1"/>
              <p:nvPr/>
            </p:nvSpPr>
            <p:spPr>
              <a:xfrm>
                <a:off x="4045549" y="2333452"/>
                <a:ext cx="180378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HK" sz="48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11:32</a:t>
                </a:r>
                <a:endParaRPr lang="zh-HK" altLang="en-US" sz="4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" name="心形 8"/>
            <p:cNvSpPr/>
            <p:nvPr/>
          </p:nvSpPr>
          <p:spPr>
            <a:xfrm>
              <a:off x="1673429" y="4042755"/>
              <a:ext cx="518004" cy="491612"/>
            </a:xfrm>
            <a:prstGeom prst="hear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0" name="文字方塊 19"/>
            <p:cNvSpPr txBox="1"/>
            <p:nvPr/>
          </p:nvSpPr>
          <p:spPr>
            <a:xfrm>
              <a:off x="2281904" y="4057728"/>
              <a:ext cx="13063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68 BPM</a:t>
              </a:r>
              <a:endParaRPr lang="zh-HK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群組 22"/>
          <p:cNvGrpSpPr/>
          <p:nvPr/>
        </p:nvGrpSpPr>
        <p:grpSpPr>
          <a:xfrm>
            <a:off x="1782190" y="4192850"/>
            <a:ext cx="335515" cy="191420"/>
            <a:chOff x="5652283" y="3864520"/>
            <a:chExt cx="241311" cy="113879"/>
          </a:xfrm>
        </p:grpSpPr>
        <p:cxnSp>
          <p:nvCxnSpPr>
            <p:cNvPr id="24" name="直線接點 23"/>
            <p:cNvCxnSpPr/>
            <p:nvPr/>
          </p:nvCxnSpPr>
          <p:spPr>
            <a:xfrm flipH="1">
              <a:off x="5652283" y="3929944"/>
              <a:ext cx="4904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/>
            <p:nvPr/>
          </p:nvCxnSpPr>
          <p:spPr>
            <a:xfrm flipH="1">
              <a:off x="5698307" y="3864520"/>
              <a:ext cx="22832" cy="614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接點 25"/>
            <p:cNvCxnSpPr/>
            <p:nvPr/>
          </p:nvCxnSpPr>
          <p:spPr>
            <a:xfrm>
              <a:off x="5721139" y="3864520"/>
              <a:ext cx="26214" cy="1138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接點 26"/>
            <p:cNvCxnSpPr/>
            <p:nvPr/>
          </p:nvCxnSpPr>
          <p:spPr>
            <a:xfrm flipV="1">
              <a:off x="5747353" y="3921459"/>
              <a:ext cx="19810" cy="569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接點 27"/>
            <p:cNvCxnSpPr/>
            <p:nvPr/>
          </p:nvCxnSpPr>
          <p:spPr>
            <a:xfrm flipH="1" flipV="1">
              <a:off x="5767163" y="3928444"/>
              <a:ext cx="126431" cy="15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8149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08362" y="0"/>
            <a:ext cx="9905998" cy="1478570"/>
          </a:xfrm>
        </p:spPr>
        <p:txBody>
          <a:bodyPr>
            <a:normAutofit/>
          </a:bodyPr>
          <a:lstStyle/>
          <a:p>
            <a:pPr algn="ctr"/>
            <a:r>
              <a:rPr lang="en-US" altLang="zh-HK" sz="4800" b="1" dirty="0" smtClean="0"/>
              <a:t>Features and Functions</a:t>
            </a:r>
            <a:endParaRPr lang="zh-HK" altLang="en-US" sz="4800" b="1" dirty="0"/>
          </a:p>
        </p:txBody>
      </p:sp>
      <p:grpSp>
        <p:nvGrpSpPr>
          <p:cNvPr id="18" name="群組 17"/>
          <p:cNvGrpSpPr/>
          <p:nvPr/>
        </p:nvGrpSpPr>
        <p:grpSpPr>
          <a:xfrm>
            <a:off x="5039110" y="2599332"/>
            <a:ext cx="1627086" cy="2527937"/>
            <a:chOff x="1191128" y="1657604"/>
            <a:chExt cx="2804585" cy="4770304"/>
          </a:xfrm>
        </p:grpSpPr>
        <p:grpSp>
          <p:nvGrpSpPr>
            <p:cNvPr id="19" name="群組 18"/>
            <p:cNvGrpSpPr/>
            <p:nvPr/>
          </p:nvGrpSpPr>
          <p:grpSpPr>
            <a:xfrm>
              <a:off x="1191128" y="1657604"/>
              <a:ext cx="2804585" cy="4770304"/>
              <a:chOff x="3609475" y="1104151"/>
              <a:chExt cx="2804585" cy="4770304"/>
            </a:xfrm>
          </p:grpSpPr>
          <p:sp>
            <p:nvSpPr>
              <p:cNvPr id="22" name="圓柱 21"/>
              <p:cNvSpPr/>
              <p:nvPr/>
            </p:nvSpPr>
            <p:spPr>
              <a:xfrm rot="5400000">
                <a:off x="2772630" y="2618970"/>
                <a:ext cx="4770304" cy="1740665"/>
              </a:xfrm>
              <a:prstGeom prst="can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bliqueTopRigh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3" name="圓角矩形 22"/>
              <p:cNvSpPr/>
              <p:nvPr/>
            </p:nvSpPr>
            <p:spPr>
              <a:xfrm>
                <a:off x="5962587" y="3164449"/>
                <a:ext cx="451473" cy="324853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4" name="橢圓 23"/>
              <p:cNvSpPr/>
              <p:nvPr/>
            </p:nvSpPr>
            <p:spPr>
              <a:xfrm>
                <a:off x="3609475" y="2027610"/>
                <a:ext cx="2675937" cy="259853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5" name="文字方塊 24"/>
              <p:cNvSpPr txBox="1"/>
              <p:nvPr/>
            </p:nvSpPr>
            <p:spPr>
              <a:xfrm>
                <a:off x="4045549" y="2333452"/>
                <a:ext cx="1803787" cy="871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HK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11:32</a:t>
                </a:r>
                <a:endParaRPr lang="zh-HK" alt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" name="心形 19"/>
            <p:cNvSpPr/>
            <p:nvPr/>
          </p:nvSpPr>
          <p:spPr>
            <a:xfrm>
              <a:off x="1673429" y="4042755"/>
              <a:ext cx="518004" cy="491612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E59B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2267849" y="4042755"/>
              <a:ext cx="1306314" cy="522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68 BPM</a:t>
              </a:r>
              <a:endParaRPr lang="zh-HK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3557917" y="3224868"/>
            <a:ext cx="627962" cy="612522"/>
            <a:chOff x="2706783" y="4276756"/>
            <a:chExt cx="627962" cy="612522"/>
          </a:xfrm>
        </p:grpSpPr>
        <p:sp>
          <p:nvSpPr>
            <p:cNvPr id="28" name="流程圖: 接點 27"/>
            <p:cNvSpPr/>
            <p:nvPr/>
          </p:nvSpPr>
          <p:spPr>
            <a:xfrm>
              <a:off x="2706783" y="4276756"/>
              <a:ext cx="627962" cy="612522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V="1">
              <a:off x="2999205" y="4399514"/>
              <a:ext cx="235969" cy="131037"/>
            </a:xfrm>
            <a:prstGeom prst="triangle">
              <a:avLst>
                <a:gd name="adj" fmla="val 49392"/>
              </a:avLst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6200000" flipV="1">
              <a:off x="2999204" y="4613449"/>
              <a:ext cx="235969" cy="131037"/>
            </a:xfrm>
            <a:prstGeom prst="triangle">
              <a:avLst>
                <a:gd name="adj" fmla="val 49392"/>
              </a:avLst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2876831" y="4436772"/>
              <a:ext cx="165253" cy="121592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接點 35"/>
            <p:cNvCxnSpPr>
              <a:endCxn id="32" idx="4"/>
            </p:cNvCxnSpPr>
            <p:nvPr/>
          </p:nvCxnSpPr>
          <p:spPr>
            <a:xfrm flipV="1">
              <a:off x="2899634" y="4560983"/>
              <a:ext cx="152036" cy="18205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群組 72"/>
          <p:cNvGrpSpPr/>
          <p:nvPr/>
        </p:nvGrpSpPr>
        <p:grpSpPr>
          <a:xfrm>
            <a:off x="6973012" y="5059513"/>
            <a:ext cx="687908" cy="663995"/>
            <a:chOff x="5196000" y="7223690"/>
            <a:chExt cx="1800000" cy="1800000"/>
          </a:xfrm>
        </p:grpSpPr>
        <p:sp>
          <p:nvSpPr>
            <p:cNvPr id="74" name="橢圓 73"/>
            <p:cNvSpPr/>
            <p:nvPr/>
          </p:nvSpPr>
          <p:spPr>
            <a:xfrm>
              <a:off x="5196000" y="7223690"/>
              <a:ext cx="1800000" cy="180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5" name="心形 74"/>
            <p:cNvSpPr/>
            <p:nvPr/>
          </p:nvSpPr>
          <p:spPr>
            <a:xfrm>
              <a:off x="5285999" y="7541547"/>
              <a:ext cx="1620000" cy="1394520"/>
            </a:xfrm>
            <a:prstGeom prst="heart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6" name="圓角矩形 75"/>
            <p:cNvSpPr/>
            <p:nvPr/>
          </p:nvSpPr>
          <p:spPr>
            <a:xfrm>
              <a:off x="5253148" y="8208760"/>
              <a:ext cx="540000" cy="54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7" name="圓角矩形 76"/>
            <p:cNvSpPr/>
            <p:nvPr/>
          </p:nvSpPr>
          <p:spPr>
            <a:xfrm rot="6900000">
              <a:off x="5664458" y="8053512"/>
              <a:ext cx="360000" cy="54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78" name="圓角矩形 77"/>
            <p:cNvSpPr/>
            <p:nvPr/>
          </p:nvSpPr>
          <p:spPr>
            <a:xfrm rot="4500000">
              <a:off x="5715194" y="8167985"/>
              <a:ext cx="540000" cy="54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79" name="圓角矩形 78"/>
            <p:cNvSpPr/>
            <p:nvPr/>
          </p:nvSpPr>
          <p:spPr>
            <a:xfrm rot="6900000">
              <a:off x="5950692" y="8246187"/>
              <a:ext cx="360000" cy="54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80" name="圓角矩形 79"/>
            <p:cNvSpPr/>
            <p:nvPr/>
          </p:nvSpPr>
          <p:spPr>
            <a:xfrm rot="4500000">
              <a:off x="6148020" y="8170844"/>
              <a:ext cx="144000" cy="54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81" name="圓角矩形 80"/>
            <p:cNvSpPr/>
            <p:nvPr/>
          </p:nvSpPr>
          <p:spPr>
            <a:xfrm>
              <a:off x="6224874" y="8208760"/>
              <a:ext cx="360000" cy="54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85" name="群組 84"/>
          <p:cNvGrpSpPr/>
          <p:nvPr/>
        </p:nvGrpSpPr>
        <p:grpSpPr>
          <a:xfrm>
            <a:off x="7616036" y="3224868"/>
            <a:ext cx="628279" cy="608024"/>
            <a:chOff x="5195999" y="7183908"/>
            <a:chExt cx="1800000" cy="1800000"/>
          </a:xfrm>
        </p:grpSpPr>
        <p:sp>
          <p:nvSpPr>
            <p:cNvPr id="86" name="橢圓 85"/>
            <p:cNvSpPr/>
            <p:nvPr/>
          </p:nvSpPr>
          <p:spPr>
            <a:xfrm>
              <a:off x="5195999" y="7183908"/>
              <a:ext cx="1800000" cy="180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87" name="群組 86"/>
            <p:cNvGrpSpPr>
              <a:grpSpLocks noChangeAspect="1"/>
            </p:cNvGrpSpPr>
            <p:nvPr/>
          </p:nvGrpSpPr>
          <p:grpSpPr>
            <a:xfrm>
              <a:off x="5435751" y="7448550"/>
              <a:ext cx="1320495" cy="1402008"/>
              <a:chOff x="2503667" y="7922438"/>
              <a:chExt cx="1418520" cy="1506084"/>
            </a:xfrm>
            <a:solidFill>
              <a:schemeClr val="tx1"/>
            </a:solidFill>
          </p:grpSpPr>
          <p:grpSp>
            <p:nvGrpSpPr>
              <p:cNvPr id="88" name="群組 87"/>
              <p:cNvGrpSpPr/>
              <p:nvPr/>
            </p:nvGrpSpPr>
            <p:grpSpPr>
              <a:xfrm>
                <a:off x="3088033" y="8539293"/>
                <a:ext cx="170474" cy="889229"/>
                <a:chOff x="3088033" y="8513401"/>
                <a:chExt cx="170474" cy="1217580"/>
              </a:xfrm>
              <a:grpFill/>
            </p:grpSpPr>
            <p:sp>
              <p:nvSpPr>
                <p:cNvPr id="94" name="圓角矩形 93"/>
                <p:cNvSpPr/>
                <p:nvPr/>
              </p:nvSpPr>
              <p:spPr>
                <a:xfrm>
                  <a:off x="3222507" y="8513401"/>
                  <a:ext cx="36000" cy="1080000"/>
                </a:xfrm>
                <a:prstGeom prst="roundRect">
                  <a:avLst/>
                </a:prstGeom>
                <a:solidFill>
                  <a:srgbClr val="7030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拱形 94"/>
                <p:cNvSpPr/>
                <p:nvPr/>
              </p:nvSpPr>
              <p:spPr>
                <a:xfrm rot="10618045">
                  <a:off x="3088033" y="9383318"/>
                  <a:ext cx="170417" cy="347663"/>
                </a:xfrm>
                <a:prstGeom prst="blockArc">
                  <a:avLst>
                    <a:gd name="adj1" fmla="val 10800000"/>
                    <a:gd name="adj2" fmla="val 434471"/>
                    <a:gd name="adj3" fmla="val 22061"/>
                  </a:avLst>
                </a:prstGeom>
                <a:solidFill>
                  <a:srgbClr val="7030A0"/>
                </a:soli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9" name="流程圖: 替代程序 88"/>
              <p:cNvSpPr/>
              <p:nvPr/>
            </p:nvSpPr>
            <p:spPr>
              <a:xfrm>
                <a:off x="3217817" y="8065466"/>
                <a:ext cx="36000" cy="72000"/>
              </a:xfrm>
              <a:prstGeom prst="flowChartAlternateProcess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90" name="淚滴形 89"/>
              <p:cNvSpPr/>
              <p:nvPr/>
            </p:nvSpPr>
            <p:spPr>
              <a:xfrm rot="21251529">
                <a:off x="3317870" y="7948992"/>
                <a:ext cx="180000" cy="180000"/>
              </a:xfrm>
              <a:prstGeom prst="teardrop">
                <a:avLst>
                  <a:gd name="adj" fmla="val 138520"/>
                </a:avLst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91" name="手繪多邊形 90"/>
              <p:cNvSpPr/>
              <p:nvPr/>
            </p:nvSpPr>
            <p:spPr>
              <a:xfrm rot="21251529">
                <a:off x="2503667" y="8154377"/>
                <a:ext cx="1418520" cy="750240"/>
              </a:xfrm>
              <a:custGeom>
                <a:avLst/>
                <a:gdLst>
                  <a:gd name="connsiteX0" fmla="*/ 1356994 w 1418520"/>
                  <a:gd name="connsiteY0" fmla="*/ 125657 h 750240"/>
                  <a:gd name="connsiteX1" fmla="*/ 1322326 w 1418520"/>
                  <a:gd name="connsiteY1" fmla="*/ 250325 h 750240"/>
                  <a:gd name="connsiteX2" fmla="*/ 1295966 w 1418520"/>
                  <a:gd name="connsiteY2" fmla="*/ 313965 h 750240"/>
                  <a:gd name="connsiteX3" fmla="*/ 1295400 w 1418520"/>
                  <a:gd name="connsiteY3" fmla="*/ 314346 h 750240"/>
                  <a:gd name="connsiteX4" fmla="*/ 1287265 w 1418520"/>
                  <a:gd name="connsiteY4" fmla="*/ 300752 h 750240"/>
                  <a:gd name="connsiteX5" fmla="*/ 1210101 w 1418520"/>
                  <a:gd name="connsiteY5" fmla="*/ 209954 h 750240"/>
                  <a:gd name="connsiteX6" fmla="*/ 1176390 w 1418520"/>
                  <a:gd name="connsiteY6" fmla="*/ 181491 h 750240"/>
                  <a:gd name="connsiteX7" fmla="*/ 1197294 w 1418520"/>
                  <a:gd name="connsiteY7" fmla="*/ 167398 h 750240"/>
                  <a:gd name="connsiteX8" fmla="*/ 1232326 w 1418520"/>
                  <a:gd name="connsiteY8" fmla="*/ 160325 h 750240"/>
                  <a:gd name="connsiteX9" fmla="*/ 1356994 w 1418520"/>
                  <a:gd name="connsiteY9" fmla="*/ 125657 h 750240"/>
                  <a:gd name="connsiteX10" fmla="*/ 776666 w 1418520"/>
                  <a:gd name="connsiteY10" fmla="*/ 3942 h 750240"/>
                  <a:gd name="connsiteX11" fmla="*/ 1118782 w 1418520"/>
                  <a:gd name="connsiteY11" fmla="*/ 132852 h 750240"/>
                  <a:gd name="connsiteX12" fmla="*/ 1176390 w 1418520"/>
                  <a:gd name="connsiteY12" fmla="*/ 181491 h 750240"/>
                  <a:gd name="connsiteX13" fmla="*/ 1168686 w 1418520"/>
                  <a:gd name="connsiteY13" fmla="*/ 186685 h 750240"/>
                  <a:gd name="connsiteX14" fmla="*/ 1142326 w 1418520"/>
                  <a:gd name="connsiteY14" fmla="*/ 250325 h 750240"/>
                  <a:gd name="connsiteX15" fmla="*/ 1232326 w 1418520"/>
                  <a:gd name="connsiteY15" fmla="*/ 340325 h 750240"/>
                  <a:gd name="connsiteX16" fmla="*/ 1267358 w 1418520"/>
                  <a:gd name="connsiteY16" fmla="*/ 333253 h 750240"/>
                  <a:gd name="connsiteX17" fmla="*/ 1295400 w 1418520"/>
                  <a:gd name="connsiteY17" fmla="*/ 314346 h 750240"/>
                  <a:gd name="connsiteX18" fmla="*/ 1348595 w 1418520"/>
                  <a:gd name="connsiteY18" fmla="*/ 403226 h 750240"/>
                  <a:gd name="connsiteX19" fmla="*/ 1417046 w 1418520"/>
                  <a:gd name="connsiteY19" fmla="*/ 635109 h 750240"/>
                  <a:gd name="connsiteX20" fmla="*/ 1418520 w 1418520"/>
                  <a:gd name="connsiteY20" fmla="*/ 719743 h 750240"/>
                  <a:gd name="connsiteX21" fmla="*/ 1387503 w 1418520"/>
                  <a:gd name="connsiteY21" fmla="*/ 661850 h 750240"/>
                  <a:gd name="connsiteX22" fmla="*/ 1266213 w 1418520"/>
                  <a:gd name="connsiteY22" fmla="*/ 596520 h 750240"/>
                  <a:gd name="connsiteX23" fmla="*/ 1090084 w 1418520"/>
                  <a:gd name="connsiteY23" fmla="*/ 689109 h 750240"/>
                  <a:gd name="connsiteX24" fmla="*/ 1071136 w 1418520"/>
                  <a:gd name="connsiteY24" fmla="*/ 750240 h 750240"/>
                  <a:gd name="connsiteX25" fmla="*/ 1059387 w 1418520"/>
                  <a:gd name="connsiteY25" fmla="*/ 749279 h 750240"/>
                  <a:gd name="connsiteX26" fmla="*/ 1053111 w 1418520"/>
                  <a:gd name="connsiteY26" fmla="*/ 685348 h 750240"/>
                  <a:gd name="connsiteX27" fmla="*/ 899232 w 1418520"/>
                  <a:gd name="connsiteY27" fmla="*/ 559193 h 750240"/>
                  <a:gd name="connsiteX28" fmla="*/ 723104 w 1418520"/>
                  <a:gd name="connsiteY28" fmla="*/ 651781 h 750240"/>
                  <a:gd name="connsiteX29" fmla="*/ 701941 w 1418520"/>
                  <a:gd name="connsiteY29" fmla="*/ 720054 h 750240"/>
                  <a:gd name="connsiteX30" fmla="*/ 693091 w 1418520"/>
                  <a:gd name="connsiteY30" fmla="*/ 718930 h 750240"/>
                  <a:gd name="connsiteX31" fmla="*/ 686130 w 1418520"/>
                  <a:gd name="connsiteY31" fmla="*/ 648020 h 750240"/>
                  <a:gd name="connsiteX32" fmla="*/ 532252 w 1418520"/>
                  <a:gd name="connsiteY32" fmla="*/ 521865 h 750240"/>
                  <a:gd name="connsiteX33" fmla="*/ 356123 w 1418520"/>
                  <a:gd name="connsiteY33" fmla="*/ 614454 h 750240"/>
                  <a:gd name="connsiteX34" fmla="*/ 337733 w 1418520"/>
                  <a:gd name="connsiteY34" fmla="*/ 673785 h 750240"/>
                  <a:gd name="connsiteX35" fmla="*/ 334037 w 1418520"/>
                  <a:gd name="connsiteY35" fmla="*/ 673316 h 750240"/>
                  <a:gd name="connsiteX36" fmla="*/ 327978 w 1418520"/>
                  <a:gd name="connsiteY36" fmla="*/ 611591 h 750240"/>
                  <a:gd name="connsiteX37" fmla="*/ 174099 w 1418520"/>
                  <a:gd name="connsiteY37" fmla="*/ 485436 h 750240"/>
                  <a:gd name="connsiteX38" fmla="*/ 42139 w 1418520"/>
                  <a:gd name="connsiteY38" fmla="*/ 525007 h 750240"/>
                  <a:gd name="connsiteX39" fmla="*/ 0 w 1418520"/>
                  <a:gd name="connsiteY39" fmla="*/ 575589 h 750240"/>
                  <a:gd name="connsiteX40" fmla="*/ 19780 w 1418520"/>
                  <a:gd name="connsiteY40" fmla="*/ 489310 h 750240"/>
                  <a:gd name="connsiteX41" fmla="*/ 776666 w 1418520"/>
                  <a:gd name="connsiteY41" fmla="*/ 3942 h 750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418520" h="750240">
                    <a:moveTo>
                      <a:pt x="1356994" y="125657"/>
                    </a:moveTo>
                    <a:cubicBezTo>
                      <a:pt x="1333882" y="167213"/>
                      <a:pt x="1322326" y="208769"/>
                      <a:pt x="1322326" y="250325"/>
                    </a:cubicBezTo>
                    <a:cubicBezTo>
                      <a:pt x="1322326" y="275178"/>
                      <a:pt x="1312252" y="297678"/>
                      <a:pt x="1295966" y="313965"/>
                    </a:cubicBezTo>
                    <a:lnTo>
                      <a:pt x="1295400" y="314346"/>
                    </a:lnTo>
                    <a:lnTo>
                      <a:pt x="1287265" y="300752"/>
                    </a:lnTo>
                    <a:cubicBezTo>
                      <a:pt x="1264089" y="268429"/>
                      <a:pt x="1238275" y="238050"/>
                      <a:pt x="1210101" y="209954"/>
                    </a:cubicBezTo>
                    <a:lnTo>
                      <a:pt x="1176390" y="181491"/>
                    </a:lnTo>
                    <a:lnTo>
                      <a:pt x="1197294" y="167398"/>
                    </a:lnTo>
                    <a:cubicBezTo>
                      <a:pt x="1208061" y="162844"/>
                      <a:pt x="1219900" y="160325"/>
                      <a:pt x="1232326" y="160325"/>
                    </a:cubicBezTo>
                    <a:cubicBezTo>
                      <a:pt x="1273882" y="160325"/>
                      <a:pt x="1315438" y="148769"/>
                      <a:pt x="1356994" y="125657"/>
                    </a:cubicBezTo>
                    <a:close/>
                    <a:moveTo>
                      <a:pt x="776666" y="3942"/>
                    </a:moveTo>
                    <a:cubicBezTo>
                      <a:pt x="904389" y="17269"/>
                      <a:pt x="1020944" y="63272"/>
                      <a:pt x="1118782" y="132852"/>
                    </a:cubicBezTo>
                    <a:lnTo>
                      <a:pt x="1176390" y="181491"/>
                    </a:lnTo>
                    <a:lnTo>
                      <a:pt x="1168686" y="186685"/>
                    </a:lnTo>
                    <a:cubicBezTo>
                      <a:pt x="1152400" y="202972"/>
                      <a:pt x="1142326" y="225472"/>
                      <a:pt x="1142326" y="250325"/>
                    </a:cubicBezTo>
                    <a:cubicBezTo>
                      <a:pt x="1142326" y="300031"/>
                      <a:pt x="1182620" y="340325"/>
                      <a:pt x="1232326" y="340325"/>
                    </a:cubicBezTo>
                    <a:cubicBezTo>
                      <a:pt x="1244752" y="340325"/>
                      <a:pt x="1256591" y="337806"/>
                      <a:pt x="1267358" y="333253"/>
                    </a:cubicBezTo>
                    <a:lnTo>
                      <a:pt x="1295400" y="314346"/>
                    </a:lnTo>
                    <a:lnTo>
                      <a:pt x="1348595" y="403226"/>
                    </a:lnTo>
                    <a:cubicBezTo>
                      <a:pt x="1383831" y="474983"/>
                      <a:pt x="1407394" y="553177"/>
                      <a:pt x="1417046" y="635109"/>
                    </a:cubicBezTo>
                    <a:lnTo>
                      <a:pt x="1418520" y="719743"/>
                    </a:lnTo>
                    <a:lnTo>
                      <a:pt x="1387503" y="661850"/>
                    </a:lnTo>
                    <a:cubicBezTo>
                      <a:pt x="1358394" y="626147"/>
                      <a:pt x="1315663" y="601550"/>
                      <a:pt x="1266213" y="596520"/>
                    </a:cubicBezTo>
                    <a:cubicBezTo>
                      <a:pt x="1192037" y="588975"/>
                      <a:pt x="1123807" y="627600"/>
                      <a:pt x="1090084" y="689109"/>
                    </a:cubicBezTo>
                    <a:lnTo>
                      <a:pt x="1071136" y="750240"/>
                    </a:lnTo>
                    <a:lnTo>
                      <a:pt x="1059387" y="749279"/>
                    </a:lnTo>
                    <a:lnTo>
                      <a:pt x="1053111" y="685348"/>
                    </a:lnTo>
                    <a:cubicBezTo>
                      <a:pt x="1032463" y="618309"/>
                      <a:pt x="973407" y="566738"/>
                      <a:pt x="899232" y="559193"/>
                    </a:cubicBezTo>
                    <a:cubicBezTo>
                      <a:pt x="825057" y="551648"/>
                      <a:pt x="756827" y="590273"/>
                      <a:pt x="723104" y="651781"/>
                    </a:cubicBezTo>
                    <a:lnTo>
                      <a:pt x="701941" y="720054"/>
                    </a:lnTo>
                    <a:lnTo>
                      <a:pt x="693091" y="718930"/>
                    </a:lnTo>
                    <a:lnTo>
                      <a:pt x="686130" y="648020"/>
                    </a:lnTo>
                    <a:cubicBezTo>
                      <a:pt x="665482" y="580982"/>
                      <a:pt x="606427" y="529410"/>
                      <a:pt x="532252" y="521865"/>
                    </a:cubicBezTo>
                    <a:cubicBezTo>
                      <a:pt x="458076" y="514321"/>
                      <a:pt x="389846" y="552946"/>
                      <a:pt x="356123" y="614454"/>
                    </a:cubicBezTo>
                    <a:lnTo>
                      <a:pt x="337733" y="673785"/>
                    </a:lnTo>
                    <a:lnTo>
                      <a:pt x="334037" y="673316"/>
                    </a:lnTo>
                    <a:lnTo>
                      <a:pt x="327978" y="611591"/>
                    </a:lnTo>
                    <a:cubicBezTo>
                      <a:pt x="307330" y="544553"/>
                      <a:pt x="248275" y="492981"/>
                      <a:pt x="174099" y="485436"/>
                    </a:cubicBezTo>
                    <a:cubicBezTo>
                      <a:pt x="124650" y="480406"/>
                      <a:pt x="77842" y="495896"/>
                      <a:pt x="42139" y="525007"/>
                    </a:cubicBezTo>
                    <a:lnTo>
                      <a:pt x="0" y="575589"/>
                    </a:lnTo>
                    <a:lnTo>
                      <a:pt x="19780" y="489310"/>
                    </a:lnTo>
                    <a:cubicBezTo>
                      <a:pt x="125214" y="176610"/>
                      <a:pt x="436072" y="-31598"/>
                      <a:pt x="776666" y="3942"/>
                    </a:cubicBez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92" name="淚滴形 91"/>
              <p:cNvSpPr/>
              <p:nvPr/>
            </p:nvSpPr>
            <p:spPr>
              <a:xfrm rot="21251529">
                <a:off x="3262462" y="8312420"/>
                <a:ext cx="180000" cy="180000"/>
              </a:xfrm>
              <a:prstGeom prst="teardrop">
                <a:avLst>
                  <a:gd name="adj" fmla="val 13852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93" name="淚滴形 92"/>
              <p:cNvSpPr/>
              <p:nvPr/>
            </p:nvSpPr>
            <p:spPr>
              <a:xfrm rot="21251529">
                <a:off x="3613146" y="7922438"/>
                <a:ext cx="180000" cy="180000"/>
              </a:xfrm>
              <a:prstGeom prst="teardrop">
                <a:avLst>
                  <a:gd name="adj" fmla="val 138520"/>
                </a:avLst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grpSp>
        <p:nvGrpSpPr>
          <p:cNvPr id="96" name="群組 95"/>
          <p:cNvGrpSpPr/>
          <p:nvPr/>
        </p:nvGrpSpPr>
        <p:grpSpPr>
          <a:xfrm>
            <a:off x="5545126" y="1750732"/>
            <a:ext cx="633510" cy="602424"/>
            <a:chOff x="5195999" y="7228000"/>
            <a:chExt cx="1800000" cy="1800000"/>
          </a:xfrm>
        </p:grpSpPr>
        <p:sp>
          <p:nvSpPr>
            <p:cNvPr id="97" name="橢圓 96"/>
            <p:cNvSpPr/>
            <p:nvPr/>
          </p:nvSpPr>
          <p:spPr>
            <a:xfrm>
              <a:off x="5195999" y="7228000"/>
              <a:ext cx="1800000" cy="180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98" name="群組 97"/>
            <p:cNvGrpSpPr>
              <a:grpSpLocks noChangeAspect="1"/>
            </p:cNvGrpSpPr>
            <p:nvPr/>
          </p:nvGrpSpPr>
          <p:grpSpPr>
            <a:xfrm>
              <a:off x="5513483" y="7448511"/>
              <a:ext cx="1244503" cy="1358977"/>
              <a:chOff x="5631656" y="7672387"/>
              <a:chExt cx="1003105" cy="1095374"/>
            </a:xfrm>
          </p:grpSpPr>
          <p:grpSp>
            <p:nvGrpSpPr>
              <p:cNvPr id="99" name="群組 98"/>
              <p:cNvGrpSpPr/>
              <p:nvPr/>
            </p:nvGrpSpPr>
            <p:grpSpPr>
              <a:xfrm>
                <a:off x="5631656" y="7672387"/>
                <a:ext cx="928688" cy="1095374"/>
                <a:chOff x="4092560" y="7634288"/>
                <a:chExt cx="928688" cy="1095374"/>
              </a:xfrm>
            </p:grpSpPr>
            <p:sp>
              <p:nvSpPr>
                <p:cNvPr id="101" name="橢圓 100"/>
                <p:cNvSpPr/>
                <p:nvPr/>
              </p:nvSpPr>
              <p:spPr>
                <a:xfrm>
                  <a:off x="4196905" y="7731975"/>
                  <a:ext cx="720000" cy="72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等腰三角形 101"/>
                <p:cNvSpPr/>
                <p:nvPr/>
              </p:nvSpPr>
              <p:spPr>
                <a:xfrm>
                  <a:off x="4092560" y="7904549"/>
                  <a:ext cx="928688" cy="599425"/>
                </a:xfrm>
                <a:prstGeom prst="triangle">
                  <a:avLst>
                    <a:gd name="adj" fmla="val 49496"/>
                  </a:avLst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4196905" y="8128001"/>
                  <a:ext cx="720000" cy="268288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橢圓 103"/>
                <p:cNvSpPr/>
                <p:nvPr/>
              </p:nvSpPr>
              <p:spPr>
                <a:xfrm>
                  <a:off x="4448861" y="7634288"/>
                  <a:ext cx="216087" cy="216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105" name="圓形圖 104"/>
                <p:cNvSpPr/>
                <p:nvPr/>
              </p:nvSpPr>
              <p:spPr>
                <a:xfrm>
                  <a:off x="4375665" y="8369662"/>
                  <a:ext cx="360000" cy="360000"/>
                </a:xfrm>
                <a:prstGeom prst="pie">
                  <a:avLst>
                    <a:gd name="adj1" fmla="val 0"/>
                    <a:gd name="adj2" fmla="val 10781479"/>
                  </a:avLst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00" name="橢圓 99"/>
              <p:cNvSpPr/>
              <p:nvPr/>
            </p:nvSpPr>
            <p:spPr>
              <a:xfrm>
                <a:off x="6274761" y="7685270"/>
                <a:ext cx="360000" cy="360000"/>
              </a:xfrm>
              <a:prstGeom prst="ellipse">
                <a:avLst/>
              </a:prstGeom>
              <a:solidFill>
                <a:srgbClr val="00B050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900" dirty="0" smtClean="0"/>
                  <a:t>4</a:t>
                </a:r>
                <a:endParaRPr lang="zh-HK" altLang="en-US" sz="900" dirty="0"/>
              </a:p>
            </p:txBody>
          </p:sp>
        </p:grpSp>
      </p:grpSp>
      <p:grpSp>
        <p:nvGrpSpPr>
          <p:cNvPr id="106" name="群組 105"/>
          <p:cNvGrpSpPr/>
          <p:nvPr/>
        </p:nvGrpSpPr>
        <p:grpSpPr>
          <a:xfrm>
            <a:off x="4097056" y="5053371"/>
            <a:ext cx="735376" cy="686444"/>
            <a:chOff x="5486349" y="7310201"/>
            <a:chExt cx="1800000" cy="1800000"/>
          </a:xfrm>
          <a:solidFill>
            <a:schemeClr val="bg1"/>
          </a:solidFill>
        </p:grpSpPr>
        <p:sp>
          <p:nvSpPr>
            <p:cNvPr id="107" name="橢圓 106"/>
            <p:cNvSpPr/>
            <p:nvPr/>
          </p:nvSpPr>
          <p:spPr>
            <a:xfrm>
              <a:off x="5486349" y="7310201"/>
              <a:ext cx="1800000" cy="1800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8" name="橢圓 107"/>
            <p:cNvSpPr/>
            <p:nvPr/>
          </p:nvSpPr>
          <p:spPr>
            <a:xfrm>
              <a:off x="6187350" y="7486992"/>
              <a:ext cx="360000" cy="360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圓角矩形 108"/>
            <p:cNvSpPr/>
            <p:nvPr/>
          </p:nvSpPr>
          <p:spPr>
            <a:xfrm rot="2700000">
              <a:off x="6131872" y="7850206"/>
              <a:ext cx="108000" cy="54000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圓角矩形 109"/>
            <p:cNvSpPr/>
            <p:nvPr/>
          </p:nvSpPr>
          <p:spPr>
            <a:xfrm rot="900000">
              <a:off x="6188051" y="7886680"/>
              <a:ext cx="108000" cy="108000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圓角矩形 110"/>
            <p:cNvSpPr/>
            <p:nvPr/>
          </p:nvSpPr>
          <p:spPr>
            <a:xfrm rot="7500000">
              <a:off x="6550499" y="7844475"/>
              <a:ext cx="108000" cy="54000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圓角矩形 111"/>
            <p:cNvSpPr/>
            <p:nvPr/>
          </p:nvSpPr>
          <p:spPr>
            <a:xfrm rot="6900000" flipH="1">
              <a:off x="6421624" y="8261254"/>
              <a:ext cx="108000" cy="238703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3" name="圓角矩形 112"/>
            <p:cNvSpPr/>
            <p:nvPr/>
          </p:nvSpPr>
          <p:spPr>
            <a:xfrm rot="9000000">
              <a:off x="6629280" y="8358680"/>
              <a:ext cx="108000" cy="54000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3" name="群組 142"/>
          <p:cNvGrpSpPr/>
          <p:nvPr/>
        </p:nvGrpSpPr>
        <p:grpSpPr>
          <a:xfrm>
            <a:off x="5346453" y="3936620"/>
            <a:ext cx="241311" cy="113879"/>
            <a:chOff x="5652283" y="3864520"/>
            <a:chExt cx="241311" cy="113879"/>
          </a:xfrm>
        </p:grpSpPr>
        <p:cxnSp>
          <p:nvCxnSpPr>
            <p:cNvPr id="122" name="直線接點 121"/>
            <p:cNvCxnSpPr/>
            <p:nvPr/>
          </p:nvCxnSpPr>
          <p:spPr>
            <a:xfrm flipH="1">
              <a:off x="5652283" y="3929944"/>
              <a:ext cx="4904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線接點 125"/>
            <p:cNvCxnSpPr/>
            <p:nvPr/>
          </p:nvCxnSpPr>
          <p:spPr>
            <a:xfrm flipH="1">
              <a:off x="5698307" y="3864520"/>
              <a:ext cx="22832" cy="6141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線接點 134"/>
            <p:cNvCxnSpPr/>
            <p:nvPr/>
          </p:nvCxnSpPr>
          <p:spPr>
            <a:xfrm>
              <a:off x="5721139" y="3864520"/>
              <a:ext cx="26214" cy="11387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線接點 137"/>
            <p:cNvCxnSpPr/>
            <p:nvPr/>
          </p:nvCxnSpPr>
          <p:spPr>
            <a:xfrm flipV="1">
              <a:off x="5747353" y="3921459"/>
              <a:ext cx="19810" cy="5694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線接點 140"/>
            <p:cNvCxnSpPr/>
            <p:nvPr/>
          </p:nvCxnSpPr>
          <p:spPr>
            <a:xfrm flipH="1" flipV="1">
              <a:off x="5767163" y="3928444"/>
              <a:ext cx="126431" cy="15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字方塊 2"/>
          <p:cNvSpPr txBox="1"/>
          <p:nvPr/>
        </p:nvSpPr>
        <p:spPr>
          <a:xfrm>
            <a:off x="262759" y="3216970"/>
            <a:ext cx="3237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 to </a:t>
            </a:r>
            <a:r>
              <a:rPr lang="en-US" altLang="zh-HK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altLang="zh-HK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smartphone </a:t>
            </a:r>
            <a:r>
              <a:rPr lang="en-US" altLang="zh-HK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altLang="zh-HK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mobile device via Bluetooth </a:t>
            </a:r>
            <a:endParaRPr lang="zh-HK" altLang="en-US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文字方塊 64"/>
          <p:cNvSpPr txBox="1"/>
          <p:nvPr/>
        </p:nvSpPr>
        <p:spPr>
          <a:xfrm>
            <a:off x="3441927" y="1306578"/>
            <a:ext cx="4516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 app notification and image display</a:t>
            </a:r>
            <a:endParaRPr lang="zh-HK" altLang="en-US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文字方塊 65"/>
          <p:cNvSpPr txBox="1"/>
          <p:nvPr/>
        </p:nvSpPr>
        <p:spPr>
          <a:xfrm>
            <a:off x="527434" y="5114654"/>
            <a:ext cx="3604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 smtClean="0">
                <a:latin typeface="Arial" panose="020B0604020202020204" pitchFamily="34" charset="0"/>
                <a:cs typeface="Arial" panose="020B0604020202020204" pitchFamily="34" charset="0"/>
              </a:rPr>
              <a:t>Keep a record of the number of steps taken </a:t>
            </a:r>
            <a:endParaRPr lang="zh-HK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文字方塊 67"/>
          <p:cNvSpPr txBox="1"/>
          <p:nvPr/>
        </p:nvSpPr>
        <p:spPr>
          <a:xfrm>
            <a:off x="7708602" y="5181324"/>
            <a:ext cx="3604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 the heart rate</a:t>
            </a:r>
            <a:endParaRPr lang="zh-HK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文字方塊 68"/>
          <p:cNvSpPr txBox="1"/>
          <p:nvPr/>
        </p:nvSpPr>
        <p:spPr>
          <a:xfrm>
            <a:off x="8513452" y="3154406"/>
            <a:ext cx="3604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Resist water up to 20 </a:t>
            </a:r>
            <a:r>
              <a:rPr lang="en-US" altLang="zh-HK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metres</a:t>
            </a:r>
            <a:endParaRPr lang="zh-HK" altLang="en-US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7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肥皂">
  <a:themeElements>
    <a:clrScheme name="肥皂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肥皂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肥皂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TM03457510[[fn=肥皂]]</Template>
  <TotalTime>1085</TotalTime>
  <Words>61</Words>
  <Application>Microsoft Office PowerPoint</Application>
  <PresentationFormat>寬螢幕</PresentationFormat>
  <Paragraphs>17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8" baseType="lpstr">
      <vt:lpstr>新細明體</vt:lpstr>
      <vt:lpstr>Arial</vt:lpstr>
      <vt:lpstr>Century Gothic</vt:lpstr>
      <vt:lpstr>Garamond</vt:lpstr>
      <vt:lpstr>肥皂</vt:lpstr>
      <vt:lpstr>Smartie Watch 2.0 launch event</vt:lpstr>
      <vt:lpstr>Design</vt:lpstr>
      <vt:lpstr>Features and Functions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Smartie Watch 2.0</dc:title>
  <dc:creator>WONG, Yee-long</dc:creator>
  <cp:lastModifiedBy>PANG, Pui-lin Pauline</cp:lastModifiedBy>
  <cp:revision>38</cp:revision>
  <dcterms:created xsi:type="dcterms:W3CDTF">2019-05-16T03:01:16Z</dcterms:created>
  <dcterms:modified xsi:type="dcterms:W3CDTF">2020-02-25T01:50:06Z</dcterms:modified>
</cp:coreProperties>
</file>